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57" r:id="rId3"/>
    <p:sldId id="261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DBF8-1C80-EA4B-A7DB-D75D593581DF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6BC4-9846-8540-A703-856E1083C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To adapt to electronic meeting formats WSO is introducing these services for newcomers: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A personal Welcome Email</a:t>
            </a:r>
          </a:p>
          <a:p>
            <a:pPr marL="1314450" lvl="2" indent="-514350">
              <a:buFont typeface="+mj-lt"/>
              <a:buAutoNum type="arabicPeriod"/>
            </a:pPr>
            <a:endParaRPr lang="en-US" sz="28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An electronic version of “Welcome, Newcomer” (eK-10)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 receive </a:t>
            </a:r>
            <a:r>
              <a:rPr lang="en-US" sz="3200" dirty="0"/>
              <a:t>w</a:t>
            </a:r>
            <a:r>
              <a:rPr lang="en-US" sz="3200" dirty="0" smtClean="0"/>
              <a:t>elcome email type </a:t>
            </a:r>
            <a:r>
              <a:rPr lang="en-US" sz="3200" dirty="0" smtClean="0">
                <a:solidFill>
                  <a:srgbClr val="0000FF"/>
                </a:solidFill>
              </a:rPr>
              <a:t>al-</a:t>
            </a:r>
            <a:r>
              <a:rPr lang="en-US" sz="3200" dirty="0" err="1" smtClean="0">
                <a:solidFill>
                  <a:srgbClr val="0000FF"/>
                </a:solidFill>
              </a:rPr>
              <a:t>anon.org</a:t>
            </a:r>
            <a:r>
              <a:rPr lang="en-US" sz="3200" dirty="0" smtClean="0">
                <a:solidFill>
                  <a:srgbClr val="0000FF"/>
                </a:solidFill>
              </a:rPr>
              <a:t>/welcome</a:t>
            </a:r>
            <a:r>
              <a:rPr lang="en-US" sz="3200" dirty="0" smtClean="0"/>
              <a:t> and enter the email address</a:t>
            </a:r>
            <a:endParaRPr lang="en-US" sz="3200" dirty="0"/>
          </a:p>
        </p:txBody>
      </p:sp>
      <p:pic>
        <p:nvPicPr>
          <p:cNvPr id="6" name="Content Placeholder 5" descr="Screen Shot 2021-05-21 at 3.51.3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38" r="-8738"/>
          <a:stretch>
            <a:fillRect/>
          </a:stretch>
        </p:blipFill>
        <p:spPr>
          <a:xfrm>
            <a:off x="457200" y="1926102"/>
            <a:ext cx="82296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They will be redirected to the Al-Anon website’s Newcomers page:</a:t>
            </a:r>
            <a:endParaRPr lang="en-US" sz="3200" dirty="0"/>
          </a:p>
        </p:txBody>
      </p:sp>
      <p:pic>
        <p:nvPicPr>
          <p:cNvPr id="4" name="Content Placeholder 3" descr="Screen Shot 2021-05-21 at 4.06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62" r="-196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40" y="274638"/>
            <a:ext cx="898666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Meanwhile, the newcomer will be sent an email that includes a number of helpful resources and links:</a:t>
            </a:r>
            <a:endParaRPr lang="en-US" sz="3200" dirty="0"/>
          </a:p>
        </p:txBody>
      </p:sp>
      <p:pic>
        <p:nvPicPr>
          <p:cNvPr id="4" name="Content Placeholder 3" descr="Screen Shot 2021-05-21 at 3.56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13" r="-12913"/>
          <a:stretch>
            <a:fillRect/>
          </a:stretch>
        </p:blipFill>
        <p:spPr>
          <a:xfrm>
            <a:off x="-258488" y="1471459"/>
            <a:ext cx="5642461" cy="3103136"/>
          </a:xfrm>
        </p:spPr>
      </p:pic>
      <p:pic>
        <p:nvPicPr>
          <p:cNvPr id="5" name="Content Placeholder 3" descr="Screen Shot 2021-05-21 at 3.59.48 PM.png"/>
          <p:cNvPicPr>
            <a:picLocks noChangeAspect="1"/>
          </p:cNvPicPr>
          <p:nvPr/>
        </p:nvPicPr>
        <p:blipFill>
          <a:blip r:embed="rId3"/>
          <a:srcRect l="-22262" r="-22262"/>
          <a:stretch>
            <a:fillRect/>
          </a:stretch>
        </p:blipFill>
        <p:spPr>
          <a:xfrm>
            <a:off x="3564868" y="1725459"/>
            <a:ext cx="6763716" cy="3719783"/>
          </a:xfrm>
          <a:prstGeom prst="rect">
            <a:avLst/>
          </a:prstGeom>
        </p:spPr>
      </p:pic>
      <p:pic>
        <p:nvPicPr>
          <p:cNvPr id="7" name="Picture 6" descr="Screen Shot 2021-05-21 at 5.10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31" y="5603928"/>
            <a:ext cx="4638386" cy="1042790"/>
          </a:xfrm>
          <a:prstGeom prst="rect">
            <a:avLst/>
          </a:prstGeom>
        </p:spPr>
      </p:pic>
      <p:pic>
        <p:nvPicPr>
          <p:cNvPr id="8" name="Picture 7" descr="Screen Shot 2021-05-21 at 5.10.4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599" y="4557976"/>
            <a:ext cx="2960832" cy="2261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 electronic version of </a:t>
            </a:r>
            <a:r>
              <a:rPr lang="en-US" sz="3200" b="1" i="1" dirty="0" smtClean="0"/>
              <a:t>Welcome, Newcomer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 smtClean="0"/>
              <a:t> </a:t>
            </a:r>
            <a:r>
              <a:rPr lang="en-US" sz="3200" b="1" dirty="0" smtClean="0"/>
              <a:t>(eK-10), </a:t>
            </a:r>
            <a:r>
              <a:rPr lang="en-US" sz="3200" b="1" dirty="0"/>
              <a:t>i</a:t>
            </a:r>
            <a:r>
              <a:rPr lang="en-US" sz="3200" b="1" dirty="0" smtClean="0"/>
              <a:t>s </a:t>
            </a:r>
            <a:r>
              <a:rPr lang="en-US" sz="3200" b="1" dirty="0"/>
              <a:t>c</a:t>
            </a:r>
            <a:r>
              <a:rPr lang="en-US" sz="3200" b="1" dirty="0" smtClean="0"/>
              <a:t>oming </a:t>
            </a:r>
            <a:r>
              <a:rPr lang="en-US" sz="3200" b="1" dirty="0"/>
              <a:t>s</a:t>
            </a:r>
            <a:r>
              <a:rPr lang="en-US" sz="3200" b="1" dirty="0" smtClean="0"/>
              <a:t>oon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electronic </a:t>
            </a:r>
            <a:r>
              <a:rPr lang="en-US" dirty="0"/>
              <a:t>version of the </a:t>
            </a:r>
            <a:r>
              <a:rPr lang="en-US" i="1" dirty="0"/>
              <a:t>Al-Anon Newcomer Packet </a:t>
            </a:r>
            <a:r>
              <a:rPr lang="en-US" dirty="0"/>
              <a:t>(K-10) is in the final stages of production.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will be available through a variety of vendors, just as our current eBooks are.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More details will be announced soon.</a:t>
            </a:r>
          </a:p>
          <a:p>
            <a:pPr>
              <a:buNone/>
            </a:pPr>
            <a:r>
              <a:rPr lang="en-US" dirty="0" smtClean="0"/>
              <a:t>Until then, newcomers in electronic meetings can use </a:t>
            </a:r>
            <a:r>
              <a:rPr lang="en-US" dirty="0" smtClean="0">
                <a:solidFill>
                  <a:srgbClr val="0000FF"/>
                </a:solidFill>
              </a:rPr>
              <a:t>al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anon.org</a:t>
            </a:r>
            <a:r>
              <a:rPr lang="en-US" dirty="0">
                <a:solidFill>
                  <a:srgbClr val="0000FF"/>
                </a:solidFill>
              </a:rPr>
              <a:t>/welcome</a:t>
            </a:r>
            <a:r>
              <a:rPr lang="en-US" dirty="0"/>
              <a:t> and enter </a:t>
            </a:r>
            <a:r>
              <a:rPr lang="en-US" dirty="0" smtClean="0"/>
              <a:t>their </a:t>
            </a:r>
            <a:r>
              <a:rPr lang="en-US" dirty="0"/>
              <a:t>email </a:t>
            </a:r>
            <a:r>
              <a:rPr lang="en-US" dirty="0" smtClean="0"/>
              <a:t>address.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168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To adapt to electronic meeting formats WSO is introducing these services for newcomers:</vt:lpstr>
      <vt:lpstr>To receive welcome email type al-anon.org/welcome and enter the email address</vt:lpstr>
      <vt:lpstr>They will be redirected to the Al-Anon website’s Newcomers page:</vt:lpstr>
      <vt:lpstr>Meanwhile, the newcomer will be sent an email that includes a number of helpful resources and links:</vt:lpstr>
      <vt:lpstr>An electronic version of Welcome, Newcomer  (eK-10), is coming soon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for Newcomers  in Electronic Meetings</dc:title>
  <dc:creator>mike waldon</dc:creator>
  <cp:lastModifiedBy>mike waldon</cp:lastModifiedBy>
  <cp:revision>2</cp:revision>
  <dcterms:created xsi:type="dcterms:W3CDTF">2021-05-23T12:26:22Z</dcterms:created>
  <dcterms:modified xsi:type="dcterms:W3CDTF">2021-05-23T12:27:21Z</dcterms:modified>
</cp:coreProperties>
</file>